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6135C7-0189-47E7-8721-5A0F7DA1E4D3}" v="1" dt="2026-06-22T15:44:12.2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14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9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ender Valle Alvarado" userId="ded9fb7f-08a0-4ba9-89b7-935e944be0a9" providerId="ADAL" clId="{471D9363-B023-4E70-8B34-64F7D0FD1F4B}"/>
    <pc:docChg chg="custSel modSld">
      <pc:chgData name="Yender Valle Alvarado" userId="ded9fb7f-08a0-4ba9-89b7-935e944be0a9" providerId="ADAL" clId="{471D9363-B023-4E70-8B34-64F7D0FD1F4B}" dt="2026-06-22T15:44:25.372" v="10" actId="20577"/>
      <pc:docMkLst>
        <pc:docMk/>
      </pc:docMkLst>
      <pc:sldChg chg="addSp delSp modSp mod">
        <pc:chgData name="Yender Valle Alvarado" userId="ded9fb7f-08a0-4ba9-89b7-935e944be0a9" providerId="ADAL" clId="{471D9363-B023-4E70-8B34-64F7D0FD1F4B}" dt="2026-06-22T15:44:25.372" v="10" actId="20577"/>
        <pc:sldMkLst>
          <pc:docMk/>
          <pc:sldMk cId="1834953472" sldId="257"/>
        </pc:sldMkLst>
        <pc:spChg chg="mod">
          <ac:chgData name="Yender Valle Alvarado" userId="ded9fb7f-08a0-4ba9-89b7-935e944be0a9" providerId="ADAL" clId="{471D9363-B023-4E70-8B34-64F7D0FD1F4B}" dt="2026-06-22T15:44:25.372" v="10" actId="20577"/>
          <ac:spMkLst>
            <pc:docMk/>
            <pc:sldMk cId="1834953472" sldId="257"/>
            <ac:spMk id="61" creationId="{C36080F7-77EB-4490-84CF-662588AF496D}"/>
          </ac:spMkLst>
        </pc:spChg>
        <pc:picChg chg="add mod">
          <ac:chgData name="Yender Valle Alvarado" userId="ded9fb7f-08a0-4ba9-89b7-935e944be0a9" providerId="ADAL" clId="{471D9363-B023-4E70-8B34-64F7D0FD1F4B}" dt="2026-06-22T15:44:16.811" v="4" actId="14100"/>
          <ac:picMkLst>
            <pc:docMk/>
            <pc:sldMk cId="1834953472" sldId="257"/>
            <ac:picMk id="3" creationId="{4866F684-C3EF-4DAC-ABEA-F6AD0B9560A8}"/>
          </ac:picMkLst>
        </pc:picChg>
        <pc:picChg chg="del">
          <ac:chgData name="Yender Valle Alvarado" userId="ded9fb7f-08a0-4ba9-89b7-935e944be0a9" providerId="ADAL" clId="{471D9363-B023-4E70-8B34-64F7D0FD1F4B}" dt="2026-06-22T15:42:56.364" v="0" actId="478"/>
          <ac:picMkLst>
            <pc:docMk/>
            <pc:sldMk cId="1834953472" sldId="257"/>
            <ac:picMk id="5" creationId="{52396767-F16C-42E4-9720-83E8697C3D7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" t="23494" b="-685"/>
          <a:stretch/>
        </p:blipFill>
        <p:spPr bwMode="auto">
          <a:xfrm>
            <a:off x="0" y="-25401"/>
            <a:ext cx="9906001" cy="7013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75038" y="4407223"/>
            <a:ext cx="6070374" cy="1102114"/>
          </a:xfrm>
        </p:spPr>
        <p:txBody>
          <a:bodyPr anchor="ctr">
            <a:noAutofit/>
          </a:bodyPr>
          <a:lstStyle>
            <a:lvl1pPr algn="l">
              <a:defRPr sz="2275" b="1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PE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EFC2-FF19-406B-9036-43B00FE7260D}" type="datetimeFigureOut">
              <a:rPr lang="es-PE" smtClean="0"/>
              <a:t>26/09/2026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97D8-C0DC-4EB0-B587-5921CC28B5B6}" type="slidenum">
              <a:rPr lang="es-PE" smtClean="0"/>
              <a:t>‹Nº›</a:t>
            </a:fld>
            <a:endParaRPr lang="es-PE"/>
          </a:p>
        </p:txBody>
      </p:sp>
      <p:sp>
        <p:nvSpPr>
          <p:cNvPr id="12" name="Marcador de contenido 11"/>
          <p:cNvSpPr>
            <a:spLocks noGrp="1"/>
          </p:cNvSpPr>
          <p:nvPr>
            <p:ph sz="quarter" idx="13"/>
          </p:nvPr>
        </p:nvSpPr>
        <p:spPr>
          <a:xfrm>
            <a:off x="675038" y="5509338"/>
            <a:ext cx="6070373" cy="486229"/>
          </a:xfrm>
        </p:spPr>
        <p:txBody>
          <a:bodyPr>
            <a:normAutofit/>
          </a:bodyPr>
          <a:lstStyle>
            <a:lvl1pPr marL="0" indent="0">
              <a:buNone/>
              <a:defRPr sz="1625">
                <a:solidFill>
                  <a:schemeClr val="accent6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pic>
        <p:nvPicPr>
          <p:cNvPr id="14" name="Picture 3" descr="C:\Users\MANPOWER\Desktop\logo-manpower-group-5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986" y="6142961"/>
            <a:ext cx="2403030" cy="526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8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1038" y="1033670"/>
            <a:ext cx="8543925" cy="65701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EFC2-FF19-406B-9036-43B00FE7260D}" type="datetimeFigureOut">
              <a:rPr lang="es-PE" smtClean="0"/>
              <a:t>26/09/2026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97D8-C0DC-4EB0-B587-5921CC28B5B6}" type="slidenum">
              <a:rPr lang="es-PE" smtClean="0"/>
              <a:t>‹Nº›</a:t>
            </a:fld>
            <a:endParaRPr lang="es-PE"/>
          </a:p>
        </p:txBody>
      </p:sp>
      <p:sp>
        <p:nvSpPr>
          <p:cNvPr id="7" name="Rectángulo 6"/>
          <p:cNvSpPr/>
          <p:nvPr/>
        </p:nvSpPr>
        <p:spPr>
          <a:xfrm>
            <a:off x="-1" y="1"/>
            <a:ext cx="9906000" cy="74022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463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628" y="118186"/>
            <a:ext cx="2288475" cy="5038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7265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EFC2-FF19-406B-9036-43B00FE7260D}" type="datetimeFigureOut">
              <a:rPr lang="es-PE" smtClean="0"/>
              <a:t>26/09/2026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97D8-C0DC-4EB0-B587-5921CC28B5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2424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EFC2-FF19-406B-9036-43B00FE7260D}" type="datetimeFigureOut">
              <a:rPr lang="es-PE" smtClean="0"/>
              <a:t>26/09/2026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97D8-C0DC-4EB0-B587-5921CC28B5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03726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EFC2-FF19-406B-9036-43B00FE7260D}" type="datetimeFigureOut">
              <a:rPr lang="es-PE" smtClean="0"/>
              <a:t>26/09/2026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97D8-C0DC-4EB0-B587-5921CC28B5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89275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EFC2-FF19-406B-9036-43B00FE7260D}" type="datetimeFigureOut">
              <a:rPr lang="es-PE" smtClean="0"/>
              <a:t>26/09/2026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97D8-C0DC-4EB0-B587-5921CC28B5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9968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" r="-1"/>
          <a:stretch/>
        </p:blipFill>
        <p:spPr>
          <a:xfrm>
            <a:off x="1" y="2657"/>
            <a:ext cx="9905999" cy="6852686"/>
          </a:xfrm>
          <a:prstGeom prst="rect">
            <a:avLst/>
          </a:prstGeom>
        </p:spPr>
      </p:pic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EFC2-FF19-406B-9036-43B00FE7260D}" type="datetimeFigureOut">
              <a:rPr lang="es-PE" smtClean="0"/>
              <a:t>26/09/2026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97D8-C0DC-4EB0-B587-5921CC28B5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7124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EFC2-FF19-406B-9036-43B00FE7260D}" type="datetimeFigureOut">
              <a:rPr lang="es-PE" smtClean="0"/>
              <a:t>26/09/2026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97D8-C0DC-4EB0-B587-5921CC28B5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97534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s-ES"/>
              <a:t>Haga clic en el icono para agregar una imagen</a:t>
            </a:r>
            <a:endParaRPr lang="es-PE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EFC2-FF19-406B-9036-43B00FE7260D}" type="datetimeFigureOut">
              <a:rPr lang="es-PE" smtClean="0"/>
              <a:t>26/09/2026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97D8-C0DC-4EB0-B587-5921CC28B5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37366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EFC2-FF19-406B-9036-43B00FE7260D}" type="datetimeFigureOut">
              <a:rPr lang="es-PE" smtClean="0"/>
              <a:t>26/09/2026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97D8-C0DC-4EB0-B587-5921CC28B5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6382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EFC2-FF19-406B-9036-43B00FE7260D}" type="datetimeFigureOut">
              <a:rPr lang="es-PE" smtClean="0"/>
              <a:t>26/09/2026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97D8-C0DC-4EB0-B587-5921CC28B5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102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471227-EC3B-48DE-8040-AF59015A5C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FAFD26-237B-46D6-9AF8-2CA0637E22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3C6E67-5B6C-4F92-8710-B458302A6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EFC2-FF19-406B-9036-43B00FE7260D}" type="datetimeFigureOut">
              <a:rPr lang="es-PE" smtClean="0"/>
              <a:t>26/09/2026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8D9BC2-E1A3-4A62-8C7C-CA031325D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63E6ED-DA71-4513-B2EE-57B838BDB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97D8-C0DC-4EB0-B587-5921CC28B5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21081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1EFC2-FF19-406B-9036-43B00FE7260D}" type="datetimeFigureOut">
              <a:rPr lang="es-PE" smtClean="0"/>
              <a:t>26/09/2026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497D8-C0DC-4EB0-B587-5921CC28B5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81343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29D0A5A-0FCC-4395-913F-30366E279C72}"/>
              </a:ext>
            </a:extLst>
          </p:cNvPr>
          <p:cNvSpPr/>
          <p:nvPr/>
        </p:nvSpPr>
        <p:spPr>
          <a:xfrm>
            <a:off x="0" y="0"/>
            <a:ext cx="9906000" cy="88099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9" name="Título 1">
            <a:extLst>
              <a:ext uri="{FF2B5EF4-FFF2-40B4-BE49-F238E27FC236}">
                <a16:creationId xmlns:a16="http://schemas.microsoft.com/office/drawing/2014/main" id="{84710676-AD7A-431E-8B87-D6BDB99B87EA}"/>
              </a:ext>
            </a:extLst>
          </p:cNvPr>
          <p:cNvSpPr txBox="1">
            <a:spLocks/>
          </p:cNvSpPr>
          <p:nvPr/>
        </p:nvSpPr>
        <p:spPr>
          <a:xfrm>
            <a:off x="5998828" y="173230"/>
            <a:ext cx="2159019" cy="534532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316" dirty="0">
                <a:solidFill>
                  <a:schemeClr val="bg1"/>
                </a:solidFill>
                <a:latin typeface="Britannic Bold" panose="020B0903060703020204" pitchFamily="34" charset="0"/>
              </a:rPr>
              <a:t>FLASH REPORT</a:t>
            </a:r>
            <a:br>
              <a:rPr lang="es-PE" sz="1463" dirty="0">
                <a:solidFill>
                  <a:schemeClr val="bg1"/>
                </a:solidFill>
              </a:rPr>
            </a:br>
            <a:r>
              <a:rPr lang="es-PE" sz="1300" b="1" dirty="0">
                <a:solidFill>
                  <a:schemeClr val="bg1"/>
                </a:solidFill>
                <a:latin typeface="Arial Narrow" panose="020B0606020202030204" pitchFamily="34" charset="0"/>
              </a:rPr>
              <a:t>DE INCIDENTES/ACCIDENTES</a:t>
            </a:r>
          </a:p>
        </p:txBody>
      </p:sp>
      <p:sp>
        <p:nvSpPr>
          <p:cNvPr id="40" name="Marcador de contenido 4">
            <a:extLst>
              <a:ext uri="{FF2B5EF4-FFF2-40B4-BE49-F238E27FC236}">
                <a16:creationId xmlns:a16="http://schemas.microsoft.com/office/drawing/2014/main" id="{D9C99361-8D6C-4DAB-98BD-6D51E210046B}"/>
              </a:ext>
            </a:extLst>
          </p:cNvPr>
          <p:cNvSpPr txBox="1">
            <a:spLocks/>
          </p:cNvSpPr>
          <p:nvPr/>
        </p:nvSpPr>
        <p:spPr>
          <a:xfrm>
            <a:off x="8157847" y="162814"/>
            <a:ext cx="1532672" cy="53577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PE" sz="3575" dirty="0" err="1">
                <a:solidFill>
                  <a:schemeClr val="bg1"/>
                </a:solidFill>
                <a:latin typeface="Britannic Bold" panose="020B0903060703020204" pitchFamily="34" charset="0"/>
              </a:rPr>
              <a:t>N°</a:t>
            </a:r>
            <a:r>
              <a:rPr lang="es-PE" sz="3575" dirty="0">
                <a:solidFill>
                  <a:schemeClr val="bg1"/>
                </a:solidFill>
                <a:latin typeface="Britannic Bold" panose="020B0903060703020204" pitchFamily="34" charset="0"/>
              </a:rPr>
              <a:t> 01</a:t>
            </a:r>
          </a:p>
          <a:p>
            <a:pPr marL="0" indent="0">
              <a:buNone/>
            </a:pPr>
            <a:endParaRPr lang="es-PE" sz="3575" dirty="0"/>
          </a:p>
        </p:txBody>
      </p:sp>
      <p:sp>
        <p:nvSpPr>
          <p:cNvPr id="43" name="Rectangle 35">
            <a:extLst>
              <a:ext uri="{FF2B5EF4-FFF2-40B4-BE49-F238E27FC236}">
                <a16:creationId xmlns:a16="http://schemas.microsoft.com/office/drawing/2014/main" id="{AD80855B-9CE1-4782-B4F4-13A5828A8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81" y="1371765"/>
            <a:ext cx="4672738" cy="2458443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2075" tIns="46037" rIns="92075" bIns="46037" anchor="t"/>
          <a:lstStyle/>
          <a:p>
            <a:pPr algn="just"/>
            <a:r>
              <a:rPr lang="es-PE" sz="1100" b="1" dirty="0">
                <a:solidFill>
                  <a:schemeClr val="accent6">
                    <a:lumMod val="50000"/>
                  </a:schemeClr>
                </a:solidFill>
              </a:rPr>
              <a:t>DESCRIPCIÓN DEL EVENTO: </a:t>
            </a:r>
          </a:p>
          <a:p>
            <a:pPr algn="just"/>
            <a:endParaRPr lang="es-PE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BDB22DA1-8D69-434D-908F-618F6AFA9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78" y="4373005"/>
            <a:ext cx="2361339" cy="283927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2075" tIns="46037" rIns="92075" bIns="46037" anchor="t"/>
          <a:lstStyle/>
          <a:p>
            <a:pPr algn="just"/>
            <a:r>
              <a:rPr lang="es-PE" sz="1100" b="1" dirty="0">
                <a:solidFill>
                  <a:schemeClr val="accent6">
                    <a:lumMod val="50000"/>
                  </a:schemeClr>
                </a:solidFill>
              </a:rPr>
              <a:t>FECHA :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CAC91CF2-57F5-41BC-A49D-B9F567353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6818" y="4373004"/>
            <a:ext cx="2311400" cy="283927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2075" tIns="46037" rIns="92075" bIns="46037" anchor="t"/>
          <a:lstStyle/>
          <a:p>
            <a:pPr algn="just"/>
            <a:r>
              <a:rPr lang="es-PE" sz="1100" b="1" dirty="0">
                <a:solidFill>
                  <a:schemeClr val="accent6">
                    <a:lumMod val="50000"/>
                  </a:schemeClr>
                </a:solidFill>
              </a:rPr>
              <a:t>HORA:</a:t>
            </a: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53D9F4A4-24F5-4C31-AC4E-25E5F8D53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80" y="4788801"/>
            <a:ext cx="4672738" cy="283927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2075" tIns="46037" rIns="92075" bIns="46037" anchor="t"/>
          <a:lstStyle/>
          <a:p>
            <a:pPr algn="just"/>
            <a:r>
              <a:rPr lang="es-PE" sz="1100" b="1" dirty="0">
                <a:solidFill>
                  <a:schemeClr val="accent6">
                    <a:lumMod val="50000"/>
                  </a:schemeClr>
                </a:solidFill>
              </a:rPr>
              <a:t>CLIENTE / SEDE:</a:t>
            </a:r>
          </a:p>
        </p:txBody>
      </p:sp>
      <p:sp>
        <p:nvSpPr>
          <p:cNvPr id="50" name="Rectangle 3">
            <a:extLst>
              <a:ext uri="{FF2B5EF4-FFF2-40B4-BE49-F238E27FC236}">
                <a16:creationId xmlns:a16="http://schemas.microsoft.com/office/drawing/2014/main" id="{AF5D4313-AAD6-482F-9E09-A522BDEE6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80" y="3962080"/>
            <a:ext cx="4672738" cy="283927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2075" tIns="46037" rIns="92075" bIns="46037" anchor="t"/>
          <a:lstStyle/>
          <a:p>
            <a:pPr algn="just"/>
            <a:r>
              <a:rPr lang="es-PE" sz="1100" b="1" dirty="0">
                <a:solidFill>
                  <a:schemeClr val="accent6">
                    <a:lumMod val="50000"/>
                  </a:schemeClr>
                </a:solidFill>
              </a:rPr>
              <a:t>TIPO DE EVENTO:</a:t>
            </a: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EC9C7D68-9299-455A-89AB-1CEC2EAE4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78" y="5932371"/>
            <a:ext cx="4672738" cy="283927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2075" tIns="46037" rIns="92075" bIns="46037" anchor="t"/>
          <a:lstStyle/>
          <a:p>
            <a:pPr algn="just"/>
            <a:r>
              <a:rPr lang="es-PE" sz="1100" b="1" dirty="0">
                <a:solidFill>
                  <a:schemeClr val="accent6">
                    <a:lumMod val="50000"/>
                  </a:schemeClr>
                </a:solidFill>
              </a:rPr>
              <a:t>NOMBRE Y APELLIDOS:</a:t>
            </a:r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0F4F3BBD-B4EF-404E-99D4-260DBA16A81D}"/>
              </a:ext>
            </a:extLst>
          </p:cNvPr>
          <p:cNvSpPr/>
          <p:nvPr/>
        </p:nvSpPr>
        <p:spPr>
          <a:xfrm>
            <a:off x="215480" y="1054916"/>
            <a:ext cx="4672738" cy="31684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100" b="1" dirty="0"/>
              <a:t>DATOS DEL  EVENTO</a:t>
            </a: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2E755B1A-F9AA-4186-B604-ABAE23984C96}"/>
              </a:ext>
            </a:extLst>
          </p:cNvPr>
          <p:cNvSpPr/>
          <p:nvPr/>
        </p:nvSpPr>
        <p:spPr>
          <a:xfrm>
            <a:off x="215478" y="5615522"/>
            <a:ext cx="4672738" cy="31684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100" b="1" dirty="0"/>
              <a:t>DATOS DEL ACCIDENTADO</a:t>
            </a:r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BA19FA89-8268-4AE5-8BF6-97AAB1DDF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78" y="6348167"/>
            <a:ext cx="2361339" cy="283927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2075" tIns="46037" rIns="92075" bIns="46037" anchor="t"/>
          <a:lstStyle/>
          <a:p>
            <a:pPr algn="just"/>
            <a:r>
              <a:rPr lang="es-PE" sz="1100" b="1" dirty="0">
                <a:solidFill>
                  <a:schemeClr val="accent6">
                    <a:lumMod val="50000"/>
                  </a:schemeClr>
                </a:solidFill>
              </a:rPr>
              <a:t>CARGO :</a:t>
            </a:r>
          </a:p>
        </p:txBody>
      </p:sp>
      <p:sp>
        <p:nvSpPr>
          <p:cNvPr id="55" name="Rectangle 3">
            <a:extLst>
              <a:ext uri="{FF2B5EF4-FFF2-40B4-BE49-F238E27FC236}">
                <a16:creationId xmlns:a16="http://schemas.microsoft.com/office/drawing/2014/main" id="{EE8A18AE-2505-4DE7-8A9E-57C8781E1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6818" y="6348166"/>
            <a:ext cx="2311400" cy="283927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2075" tIns="46037" rIns="92075" bIns="46037" anchor="t"/>
          <a:lstStyle/>
          <a:p>
            <a:pPr algn="just"/>
            <a:r>
              <a:rPr lang="es-PE" sz="1100" b="1" dirty="0">
                <a:solidFill>
                  <a:schemeClr val="accent6">
                    <a:lumMod val="50000"/>
                  </a:schemeClr>
                </a:solidFill>
              </a:rPr>
              <a:t>ÁREA:</a:t>
            </a:r>
          </a:p>
        </p:txBody>
      </p:sp>
      <p:sp>
        <p:nvSpPr>
          <p:cNvPr id="56" name="Rectangle 35">
            <a:extLst>
              <a:ext uri="{FF2B5EF4-FFF2-40B4-BE49-F238E27FC236}">
                <a16:creationId xmlns:a16="http://schemas.microsoft.com/office/drawing/2014/main" id="{57C0AEEA-F4A7-4A4A-8E3A-E22CE5205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7781" y="1364720"/>
            <a:ext cx="4672738" cy="3292211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2075" tIns="46037" rIns="92075" bIns="46037" anchor="t"/>
          <a:lstStyle/>
          <a:p>
            <a:pPr algn="just"/>
            <a:endParaRPr lang="es-PE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70E58785-2F6F-4DD7-83A1-C55CCACFD749}"/>
              </a:ext>
            </a:extLst>
          </p:cNvPr>
          <p:cNvSpPr/>
          <p:nvPr/>
        </p:nvSpPr>
        <p:spPr>
          <a:xfrm>
            <a:off x="5017780" y="1047871"/>
            <a:ext cx="4672738" cy="31684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100" b="1" dirty="0"/>
              <a:t>FOTOGRAFÍAS / IMÁGENES</a:t>
            </a:r>
          </a:p>
        </p:txBody>
      </p:sp>
      <p:sp>
        <p:nvSpPr>
          <p:cNvPr id="58" name="Rectangle 3">
            <a:extLst>
              <a:ext uri="{FF2B5EF4-FFF2-40B4-BE49-F238E27FC236}">
                <a16:creationId xmlns:a16="http://schemas.microsoft.com/office/drawing/2014/main" id="{CF0DC84C-BB52-4907-BBAB-F78CAB0B9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78" y="5199724"/>
            <a:ext cx="4672738" cy="283927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2075" tIns="46037" rIns="92075" bIns="46037" anchor="t"/>
          <a:lstStyle/>
          <a:p>
            <a:pPr algn="just"/>
            <a:r>
              <a:rPr lang="es-PE" sz="1100" b="1" dirty="0">
                <a:solidFill>
                  <a:schemeClr val="accent6">
                    <a:lumMod val="50000"/>
                  </a:schemeClr>
                </a:solidFill>
              </a:rPr>
              <a:t>DAÑO A LA PROPIEDAD:</a:t>
            </a:r>
          </a:p>
        </p:txBody>
      </p:sp>
      <p:sp>
        <p:nvSpPr>
          <p:cNvPr id="60" name="Rectangle 35">
            <a:extLst>
              <a:ext uri="{FF2B5EF4-FFF2-40B4-BE49-F238E27FC236}">
                <a16:creationId xmlns:a16="http://schemas.microsoft.com/office/drawing/2014/main" id="{0BFEBD5B-771D-424D-9963-FFEEB9187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7780" y="4788802"/>
            <a:ext cx="4672738" cy="1843292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lIns="92075" tIns="46037" rIns="92075" bIns="46037" anchor="t"/>
          <a:lstStyle/>
          <a:p>
            <a:pPr algn="just"/>
            <a:r>
              <a:rPr lang="es-PE" sz="1100" b="1" dirty="0">
                <a:solidFill>
                  <a:schemeClr val="accent6">
                    <a:lumMod val="50000"/>
                  </a:schemeClr>
                </a:solidFill>
              </a:rPr>
              <a:t>MEDIDAS INMEDIATAS:</a:t>
            </a:r>
          </a:p>
          <a:p>
            <a:pPr algn="just"/>
            <a:endParaRPr lang="es-PE" sz="11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es-PE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1" name="Marcador de texto 2">
            <a:extLst>
              <a:ext uri="{FF2B5EF4-FFF2-40B4-BE49-F238E27FC236}">
                <a16:creationId xmlns:a16="http://schemas.microsoft.com/office/drawing/2014/main" id="{C36080F7-77EB-4490-84CF-662588AF496D}"/>
              </a:ext>
            </a:extLst>
          </p:cNvPr>
          <p:cNvSpPr txBox="1">
            <a:spLocks/>
          </p:cNvSpPr>
          <p:nvPr/>
        </p:nvSpPr>
        <p:spPr>
          <a:xfrm>
            <a:off x="1797049" y="238452"/>
            <a:ext cx="1384957" cy="408099"/>
          </a:xfrm>
          <a:prstGeom prst="rect">
            <a:avLst/>
          </a:prstGeom>
        </p:spPr>
        <p:txBody>
          <a:bodyPr anchor="ctr"/>
          <a:lstStyle>
            <a:lvl1pPr marL="0" indent="0" algn="l" defTabSz="557134" rtl="0" eaLnBrk="1" latinLnBrk="0" hangingPunct="1">
              <a:spcBef>
                <a:spcPct val="20000"/>
              </a:spcBef>
              <a:buClr>
                <a:srgbClr val="6390C6"/>
              </a:buClr>
              <a:buFont typeface="Arial" pitchFamily="34" charset="0"/>
              <a:buNone/>
              <a:defRPr sz="900" b="1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0016" indent="-171450" algn="l" defTabSz="557134" rtl="0" eaLnBrk="1" latinLnBrk="0" hangingPunct="1">
              <a:spcBef>
                <a:spcPct val="20000"/>
              </a:spcBef>
              <a:buClr>
                <a:srgbClr val="6390C6"/>
              </a:buClr>
              <a:buFont typeface="Arial" pitchFamily="34" charset="0"/>
              <a:buChar char="•"/>
              <a:defRPr sz="1097" kern="1200">
                <a:solidFill>
                  <a:srgbClr val="282A3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28587" indent="-171450" algn="l" defTabSz="557134" rtl="0" eaLnBrk="1" latinLnBrk="0" hangingPunct="1">
              <a:spcBef>
                <a:spcPct val="20000"/>
              </a:spcBef>
              <a:buClr>
                <a:srgbClr val="6390C6"/>
              </a:buClr>
              <a:buFont typeface="Arial" pitchFamily="34" charset="0"/>
              <a:buChar char="•"/>
              <a:defRPr sz="1097" kern="1200">
                <a:solidFill>
                  <a:srgbClr val="282A3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07153" indent="-171450" algn="l" defTabSz="557134" rtl="0" eaLnBrk="1" latinLnBrk="0" hangingPunct="1">
              <a:spcBef>
                <a:spcPct val="20000"/>
              </a:spcBef>
              <a:buClr>
                <a:srgbClr val="6390C6"/>
              </a:buClr>
              <a:buFont typeface="Arial" pitchFamily="34" charset="0"/>
              <a:buChar char="•"/>
              <a:defRPr sz="1097" kern="1200">
                <a:solidFill>
                  <a:srgbClr val="282A3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285721" indent="-171450" algn="l" defTabSz="557134" rtl="0" eaLnBrk="1" latinLnBrk="0" hangingPunct="1">
              <a:spcBef>
                <a:spcPct val="20000"/>
              </a:spcBef>
              <a:buClr>
                <a:srgbClr val="6390C6"/>
              </a:buClr>
              <a:buFont typeface="Arial" pitchFamily="34" charset="0"/>
              <a:buChar char="•"/>
              <a:defRPr sz="1097" kern="1200">
                <a:solidFill>
                  <a:srgbClr val="282A3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532122" indent="-139283" algn="l" defTabSz="5571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10689" indent="-139283" algn="l" defTabSz="5571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9256" indent="-139283" algn="l" defTabSz="5571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7825" indent="-139283" algn="l" defTabSz="5571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800" dirty="0"/>
              <a:t>Código	: </a:t>
            </a:r>
            <a:r>
              <a:rPr lang="es-ES" sz="800" b="0" dirty="0"/>
              <a:t>RG-SSO-11</a:t>
            </a:r>
          </a:p>
          <a:p>
            <a:r>
              <a:rPr lang="es-ES" sz="800" dirty="0"/>
              <a:t>Versión	: </a:t>
            </a:r>
            <a:r>
              <a:rPr lang="es-ES" sz="800" b="0" dirty="0"/>
              <a:t>01</a:t>
            </a:r>
            <a:endParaRPr lang="es-ES" sz="800" dirty="0"/>
          </a:p>
          <a:p>
            <a:r>
              <a:rPr lang="es-ES" sz="800" dirty="0"/>
              <a:t>Fecha	: </a:t>
            </a:r>
            <a:r>
              <a:rPr lang="es-ES" sz="800" b="0" dirty="0"/>
              <a:t>17/06/2026</a:t>
            </a:r>
          </a:p>
          <a:p>
            <a:r>
              <a:rPr lang="es-ES" sz="800" dirty="0"/>
              <a:t>Página	: </a:t>
            </a:r>
            <a:r>
              <a:rPr lang="es-ES" sz="800" b="0" dirty="0"/>
              <a:t>01 de 01</a:t>
            </a:r>
            <a:endParaRPr lang="es-PE" sz="800" b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866F684-C3EF-4DAC-ABEA-F6AD0B9560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79" y="94369"/>
            <a:ext cx="1366090" cy="61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953472"/>
      </p:ext>
    </p:extLst>
  </p:cSld>
  <p:clrMapOvr>
    <a:masterClrMapping/>
  </p:clrMapOvr>
</p:sld>
</file>

<file path=ppt/theme/theme1.xml><?xml version="1.0" encoding="utf-8"?>
<a:theme xmlns:a="http://schemas.openxmlformats.org/drawingml/2006/main" name="Manpower Tema">
  <a:themeElements>
    <a:clrScheme name="mpw">
      <a:dk1>
        <a:srgbClr val="466EA5"/>
      </a:dk1>
      <a:lt1>
        <a:srgbClr val="FFFFFF"/>
      </a:lt1>
      <a:dk2>
        <a:srgbClr val="6390C6"/>
      </a:dk2>
      <a:lt2>
        <a:srgbClr val="FFFFFF"/>
      </a:lt2>
      <a:accent1>
        <a:srgbClr val="466EA5"/>
      </a:accent1>
      <a:accent2>
        <a:srgbClr val="6390C6"/>
      </a:accent2>
      <a:accent3>
        <a:srgbClr val="6E8F82"/>
      </a:accent3>
      <a:accent4>
        <a:srgbClr val="AB404B"/>
      </a:accent4>
      <a:accent5>
        <a:srgbClr val="C46D24"/>
      </a:accent5>
      <a:accent6>
        <a:srgbClr val="67696F"/>
      </a:accent6>
      <a:hlink>
        <a:srgbClr val="6390C6"/>
      </a:hlink>
      <a:folHlink>
        <a:srgbClr val="6E8F8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power Tema" id="{780D8AF6-0449-4D28-9257-459CE3347744}" vid="{96EC8238-85A8-4356-BC28-47EC15BF4E1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Manpower Tema</Template>
  <TotalTime>66</TotalTime>
  <Words>69</Words>
  <Application>Microsoft Office PowerPoint</Application>
  <PresentationFormat>A4 (210 x 297 mm)</PresentationFormat>
  <Paragraphs>19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Britannic Bold</vt:lpstr>
      <vt:lpstr>Manpower Tema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Axel Laura</dc:creator>
  <cp:lastModifiedBy>Yender Valle Alvarado</cp:lastModifiedBy>
  <cp:revision>9</cp:revision>
  <dcterms:created xsi:type="dcterms:W3CDTF">2020-02-23T23:57:23Z</dcterms:created>
  <dcterms:modified xsi:type="dcterms:W3CDTF">2026-09-26T14:55:20Z</dcterms:modified>
</cp:coreProperties>
</file>